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all, ground, building&#10;&#10;Description automatically generated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7349706" y="1373570"/>
            <a:ext cx="384450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b="1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7349706" y="3853245"/>
            <a:ext cx="3844506" cy="81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8" name="Google Shape;18;p2"/>
          <p:cNvGrpSpPr/>
          <p:nvPr/>
        </p:nvGrpSpPr>
        <p:grpSpPr>
          <a:xfrm>
            <a:off x="542568" y="1216037"/>
            <a:ext cx="6480000" cy="4425927"/>
            <a:chOff x="1352316" y="189000"/>
            <a:chExt cx="9487368" cy="6480000"/>
          </a:xfrm>
        </p:grpSpPr>
        <p:sp>
          <p:nvSpPr>
            <p:cNvPr id="19" name="Google Shape;19;p2"/>
            <p:cNvSpPr/>
            <p:nvPr/>
          </p:nvSpPr>
          <p:spPr>
            <a:xfrm>
              <a:off x="1352316" y="189000"/>
              <a:ext cx="9487368" cy="6480000"/>
            </a:xfrm>
            <a:prstGeom prst="roundRect">
              <a:avLst>
                <a:gd fmla="val 305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64303" y="549000"/>
              <a:ext cx="8863394" cy="5760000"/>
            </a:xfrm>
            <a:prstGeom prst="roundRect">
              <a:avLst>
                <a:gd fmla="val 447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1" name="Google Shape;21;p2"/>
          <p:cNvSpPr/>
          <p:nvPr>
            <p:ph idx="2" type="pic"/>
          </p:nvPr>
        </p:nvSpPr>
        <p:spPr>
          <a:xfrm>
            <a:off x="1047501" y="1780682"/>
            <a:ext cx="5470138" cy="329663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7349706" y="5352881"/>
            <a:ext cx="3844506" cy="249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3" type="body"/>
          </p:nvPr>
        </p:nvSpPr>
        <p:spPr>
          <a:xfrm>
            <a:off x="7350125" y="4976130"/>
            <a:ext cx="3843338" cy="303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X Tall Small">
  <p:cSld name="3 X Tall Small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indoor, floor, dome&#10;&#10;Description automatically generated" id="98" name="Google Shape;9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9" name="Google Shape;99;p11"/>
          <p:cNvSpPr/>
          <p:nvPr/>
        </p:nvSpPr>
        <p:spPr>
          <a:xfrm>
            <a:off x="1530040" y="2040802"/>
            <a:ext cx="1953241" cy="2748153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672426" y="2193477"/>
            <a:ext cx="1668468" cy="2442803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5119380" y="2054924"/>
            <a:ext cx="1953241" cy="2748153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5261766" y="2207599"/>
            <a:ext cx="1668468" cy="2442803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8708719" y="2069046"/>
            <a:ext cx="1953241" cy="2748153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8851105" y="2221721"/>
            <a:ext cx="1668468" cy="2442803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11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/>
          <p:nvPr>
            <p:ph idx="2" type="pic"/>
          </p:nvPr>
        </p:nvSpPr>
        <p:spPr>
          <a:xfrm>
            <a:off x="1951479" y="2493659"/>
            <a:ext cx="1110365" cy="18424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7" name="Google Shape;107;p11"/>
          <p:cNvSpPr/>
          <p:nvPr>
            <p:ph idx="3" type="pic"/>
          </p:nvPr>
        </p:nvSpPr>
        <p:spPr>
          <a:xfrm>
            <a:off x="5540819" y="2507781"/>
            <a:ext cx="1110365" cy="18424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8" name="Google Shape;108;p11"/>
          <p:cNvSpPr/>
          <p:nvPr>
            <p:ph idx="4" type="pic"/>
          </p:nvPr>
        </p:nvSpPr>
        <p:spPr>
          <a:xfrm>
            <a:off x="9130157" y="2521903"/>
            <a:ext cx="1110365" cy="18424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9" name="Google Shape;109;p11"/>
          <p:cNvSpPr txBox="1"/>
          <p:nvPr>
            <p:ph idx="1" type="body"/>
          </p:nvPr>
        </p:nvSpPr>
        <p:spPr>
          <a:xfrm rot="5400000">
            <a:off x="10074324" y="3478131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5" type="body"/>
          </p:nvPr>
        </p:nvSpPr>
        <p:spPr>
          <a:xfrm rot="5400000">
            <a:off x="6492071" y="3478131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6" type="body"/>
          </p:nvPr>
        </p:nvSpPr>
        <p:spPr>
          <a:xfrm rot="5400000">
            <a:off x="2909819" y="3478133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X Tall Medium">
  <p:cSld name="2 X Tall Medium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indoor, floor, dome&#10;&#10;Description automatically generated" id="113" name="Google Shape;11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4" name="Google Shape;114;p12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2"/>
          <p:cNvSpPr/>
          <p:nvPr/>
        </p:nvSpPr>
        <p:spPr>
          <a:xfrm>
            <a:off x="1825747" y="1201915"/>
            <a:ext cx="3145713" cy="4425927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6" name="Google Shape;116;p12"/>
          <p:cNvSpPr/>
          <p:nvPr/>
        </p:nvSpPr>
        <p:spPr>
          <a:xfrm>
            <a:off x="2055061" y="1447800"/>
            <a:ext cx="2687084" cy="3934157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7332632" y="1216037"/>
            <a:ext cx="3145713" cy="4425927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7561946" y="1461922"/>
            <a:ext cx="2687084" cy="3934157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12"/>
          <p:cNvSpPr/>
          <p:nvPr>
            <p:ph idx="2" type="pic"/>
          </p:nvPr>
        </p:nvSpPr>
        <p:spPr>
          <a:xfrm>
            <a:off x="2504476" y="1931246"/>
            <a:ext cx="1788254" cy="296726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0" name="Google Shape;120;p12"/>
          <p:cNvSpPr/>
          <p:nvPr>
            <p:ph idx="3" type="pic"/>
          </p:nvPr>
        </p:nvSpPr>
        <p:spPr>
          <a:xfrm>
            <a:off x="8011361" y="1945367"/>
            <a:ext cx="1788254" cy="296726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1" name="Google Shape;121;p12"/>
          <p:cNvSpPr txBox="1"/>
          <p:nvPr>
            <p:ph idx="1" type="body"/>
          </p:nvPr>
        </p:nvSpPr>
        <p:spPr>
          <a:xfrm rot="5400000">
            <a:off x="10434954" y="4061104"/>
            <a:ext cx="1843474" cy="954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4" type="body"/>
          </p:nvPr>
        </p:nvSpPr>
        <p:spPr>
          <a:xfrm rot="5400000">
            <a:off x="4928339" y="4061103"/>
            <a:ext cx="1843471" cy="954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all">
  <p:cSld name="Section Header Wall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person&#10;&#10;Description automatically generated" id="124" name="Google Shape;12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5" name="Google Shape;125;p13"/>
          <p:cNvSpPr txBox="1"/>
          <p:nvPr>
            <p:ph type="title"/>
          </p:nvPr>
        </p:nvSpPr>
        <p:spPr>
          <a:xfrm>
            <a:off x="4131325" y="2450444"/>
            <a:ext cx="6951720" cy="17713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b="1"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4131325" y="4379993"/>
            <a:ext cx="6951720" cy="931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" name="Google Shape;127;p13"/>
          <p:cNvSpPr/>
          <p:nvPr/>
        </p:nvSpPr>
        <p:spPr>
          <a:xfrm>
            <a:off x="747085" y="1917516"/>
            <a:ext cx="3022968" cy="3022968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915028" y="2085459"/>
            <a:ext cx="2687083" cy="2687083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9" name="Google Shape;129;p13"/>
          <p:cNvSpPr/>
          <p:nvPr>
            <p:ph idx="2" type="pic"/>
          </p:nvPr>
        </p:nvSpPr>
        <p:spPr>
          <a:xfrm>
            <a:off x="1176677" y="2347107"/>
            <a:ext cx="2163786" cy="216378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X Mixed Small">
  <p:cSld name="3 X Mixed Small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person&#10;&#10;Description automatically generated" id="131" name="Google Shape;13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2" name="Google Shape;132;p14"/>
          <p:cNvSpPr/>
          <p:nvPr/>
        </p:nvSpPr>
        <p:spPr>
          <a:xfrm>
            <a:off x="8045808" y="2293400"/>
            <a:ext cx="3325265" cy="2271201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8155158" y="2419578"/>
            <a:ext cx="3106566" cy="2018845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4833620" y="2054924"/>
            <a:ext cx="1953241" cy="2748153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4976006" y="2207599"/>
            <a:ext cx="1668468" cy="2442803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777771" y="2179840"/>
            <a:ext cx="2498321" cy="2498321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938445" y="2351291"/>
            <a:ext cx="2176973" cy="2155419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" name="Google Shape;138;p14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4"/>
          <p:cNvSpPr/>
          <p:nvPr>
            <p:ph idx="2" type="pic"/>
          </p:nvPr>
        </p:nvSpPr>
        <p:spPr>
          <a:xfrm>
            <a:off x="1132804" y="2534873"/>
            <a:ext cx="1788254" cy="178825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0" name="Google Shape;140;p14"/>
          <p:cNvSpPr/>
          <p:nvPr>
            <p:ph idx="3" type="pic"/>
          </p:nvPr>
        </p:nvSpPr>
        <p:spPr>
          <a:xfrm>
            <a:off x="5255059" y="2507781"/>
            <a:ext cx="1110365" cy="18424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1" name="Google Shape;141;p14"/>
          <p:cNvSpPr/>
          <p:nvPr>
            <p:ph idx="4" type="pic"/>
          </p:nvPr>
        </p:nvSpPr>
        <p:spPr>
          <a:xfrm>
            <a:off x="8626549" y="2868266"/>
            <a:ext cx="2163787" cy="112146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2" name="Google Shape;142;p14"/>
          <p:cNvSpPr txBox="1"/>
          <p:nvPr>
            <p:ph idx="1" type="body"/>
          </p:nvPr>
        </p:nvSpPr>
        <p:spPr>
          <a:xfrm rot="5400000">
            <a:off x="9969788" y="5370782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4"/>
          <p:cNvSpPr txBox="1"/>
          <p:nvPr>
            <p:ph idx="5" type="body"/>
          </p:nvPr>
        </p:nvSpPr>
        <p:spPr>
          <a:xfrm rot="5400000">
            <a:off x="5397249" y="5478828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4"/>
          <p:cNvSpPr txBox="1"/>
          <p:nvPr>
            <p:ph idx="6" type="body"/>
          </p:nvPr>
        </p:nvSpPr>
        <p:spPr>
          <a:xfrm rot="5400000">
            <a:off x="1880643" y="5370785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X Mixed Medium">
  <p:cSld name="3 X Mixed Medium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person&#10;&#10;Description automatically generated" id="146" name="Google Shape;1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7" name="Google Shape;147;p15"/>
          <p:cNvSpPr/>
          <p:nvPr/>
        </p:nvSpPr>
        <p:spPr>
          <a:xfrm>
            <a:off x="6509973" y="1502892"/>
            <a:ext cx="5355373" cy="3657792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6686082" y="1706103"/>
            <a:ext cx="5003156" cy="3251371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3339267" y="1502892"/>
            <a:ext cx="2731965" cy="2731965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3514967" y="1690377"/>
            <a:ext cx="2380564" cy="2356994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301365" y="1502892"/>
            <a:ext cx="2599162" cy="3656945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490837" y="1706056"/>
            <a:ext cx="2220217" cy="3250618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3" name="Google Shape;153;p15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5"/>
          <p:cNvSpPr/>
          <p:nvPr>
            <p:ph idx="2" type="pic"/>
          </p:nvPr>
        </p:nvSpPr>
        <p:spPr>
          <a:xfrm>
            <a:off x="862169" y="2105505"/>
            <a:ext cx="1477554" cy="245172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5" name="Google Shape;155;p15"/>
          <p:cNvSpPr/>
          <p:nvPr>
            <p:ph idx="3" type="pic"/>
          </p:nvPr>
        </p:nvSpPr>
        <p:spPr>
          <a:xfrm>
            <a:off x="3727503" y="1891128"/>
            <a:ext cx="1955492" cy="195549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6" name="Google Shape;156;p15"/>
          <p:cNvSpPr/>
          <p:nvPr>
            <p:ph idx="4" type="pic"/>
          </p:nvPr>
        </p:nvSpPr>
        <p:spPr>
          <a:xfrm>
            <a:off x="7445259" y="2428720"/>
            <a:ext cx="3484801" cy="180613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7" name="Google Shape;157;p15"/>
          <p:cNvSpPr txBox="1"/>
          <p:nvPr>
            <p:ph idx="1" type="body"/>
          </p:nvPr>
        </p:nvSpPr>
        <p:spPr>
          <a:xfrm rot="5400000">
            <a:off x="10480498" y="5649262"/>
            <a:ext cx="1628251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5"/>
          <p:cNvSpPr txBox="1"/>
          <p:nvPr>
            <p:ph idx="5" type="body"/>
          </p:nvPr>
        </p:nvSpPr>
        <p:spPr>
          <a:xfrm rot="5400000">
            <a:off x="4493858" y="4926280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5"/>
          <p:cNvSpPr txBox="1"/>
          <p:nvPr>
            <p:ph idx="6" type="body"/>
          </p:nvPr>
        </p:nvSpPr>
        <p:spPr>
          <a:xfrm rot="5400000">
            <a:off x="1500535" y="5649262"/>
            <a:ext cx="1628252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X Mixed Small">
  <p:cSld name="5 X Mixed Small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person&#10;&#10;Description automatically generated" id="161" name="Google Shape;16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2" name="Google Shape;162;p16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6"/>
          <p:cNvSpPr/>
          <p:nvPr/>
        </p:nvSpPr>
        <p:spPr>
          <a:xfrm>
            <a:off x="560283" y="3569339"/>
            <a:ext cx="1953241" cy="2748153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702669" y="3722014"/>
            <a:ext cx="1668468" cy="2442803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575503" y="630440"/>
            <a:ext cx="2498321" cy="2498321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736177" y="801891"/>
            <a:ext cx="2176973" cy="2155419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3782822" y="1766367"/>
            <a:ext cx="4868521" cy="3325265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3942921" y="1951104"/>
            <a:ext cx="4548324" cy="2955791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9750498" y="729309"/>
            <a:ext cx="1953241" cy="2748153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9892884" y="881984"/>
            <a:ext cx="1668468" cy="2442803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9265981" y="3930990"/>
            <a:ext cx="2498321" cy="2498321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9426655" y="4102441"/>
            <a:ext cx="2176973" cy="2155419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3" name="Google Shape;173;p16"/>
          <p:cNvSpPr/>
          <p:nvPr>
            <p:ph idx="2" type="pic"/>
          </p:nvPr>
        </p:nvSpPr>
        <p:spPr>
          <a:xfrm>
            <a:off x="930536" y="985473"/>
            <a:ext cx="1788254" cy="178825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4" name="Google Shape;174;p16"/>
          <p:cNvSpPr/>
          <p:nvPr>
            <p:ph idx="3" type="pic"/>
          </p:nvPr>
        </p:nvSpPr>
        <p:spPr>
          <a:xfrm>
            <a:off x="981721" y="4022196"/>
            <a:ext cx="1110365" cy="18424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5" name="Google Shape;175;p16"/>
          <p:cNvSpPr/>
          <p:nvPr>
            <p:ph idx="4" type="pic"/>
          </p:nvPr>
        </p:nvSpPr>
        <p:spPr>
          <a:xfrm>
            <a:off x="4633085" y="2608029"/>
            <a:ext cx="3168001" cy="164194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6" name="Google Shape;176;p16"/>
          <p:cNvSpPr/>
          <p:nvPr>
            <p:ph idx="5" type="pic"/>
          </p:nvPr>
        </p:nvSpPr>
        <p:spPr>
          <a:xfrm>
            <a:off x="10171936" y="1182166"/>
            <a:ext cx="1110365" cy="18424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7" name="Google Shape;177;p16"/>
          <p:cNvSpPr/>
          <p:nvPr>
            <p:ph idx="6" type="pic"/>
          </p:nvPr>
        </p:nvSpPr>
        <p:spPr>
          <a:xfrm>
            <a:off x="9621014" y="4286023"/>
            <a:ext cx="1788254" cy="178825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3782822" y="5627931"/>
            <a:ext cx="4868521" cy="7892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redi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person&#10;&#10;Description automatically generated" id="180" name="Google Shape;1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1" name="Google Shape;181;p17"/>
          <p:cNvSpPr txBox="1"/>
          <p:nvPr>
            <p:ph type="title"/>
          </p:nvPr>
        </p:nvSpPr>
        <p:spPr>
          <a:xfrm>
            <a:off x="6289360" y="2092038"/>
            <a:ext cx="4027583" cy="68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b="1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7"/>
          <p:cNvSpPr/>
          <p:nvPr/>
        </p:nvSpPr>
        <p:spPr>
          <a:xfrm>
            <a:off x="1482433" y="751314"/>
            <a:ext cx="3806312" cy="5355372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1759904" y="1048835"/>
            <a:ext cx="3251370" cy="4760331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4" name="Google Shape;184;p17"/>
          <p:cNvSpPr/>
          <p:nvPr>
            <p:ph idx="2" type="pic"/>
          </p:nvPr>
        </p:nvSpPr>
        <p:spPr>
          <a:xfrm>
            <a:off x="2303696" y="1633806"/>
            <a:ext cx="2163786" cy="359039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person&#10;&#10;Description automatically generated" id="186" name="Google Shape;18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7" name="Google Shape;187;p18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oncrete">
  <p:cSld name="Section Header Concret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all, ground, building&#10;&#10;Description automatically generated"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4131325" y="2450444"/>
            <a:ext cx="6951720" cy="17713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b="1"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4131325" y="4379993"/>
            <a:ext cx="6951720" cy="931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3"/>
          <p:cNvSpPr/>
          <p:nvPr/>
        </p:nvSpPr>
        <p:spPr>
          <a:xfrm>
            <a:off x="747085" y="1917516"/>
            <a:ext cx="3022968" cy="3022968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915028" y="2085459"/>
            <a:ext cx="2687083" cy="2687083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" name="Google Shape;31;p3"/>
          <p:cNvSpPr/>
          <p:nvPr>
            <p:ph idx="2" type="pic"/>
          </p:nvPr>
        </p:nvSpPr>
        <p:spPr>
          <a:xfrm>
            <a:off x="1176677" y="2347107"/>
            <a:ext cx="2163786" cy="216378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Square Medium">
  <p:cSld name="1 Square Medium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all, ground, building&#10;&#10;Description automatically generated" id="33" name="Google Shape;3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2856000" y="189000"/>
            <a:ext cx="6480000" cy="6480000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3216000" y="549000"/>
            <a:ext cx="5760000" cy="5760000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/>
          <p:nvPr>
            <p:ph idx="2" type="pic"/>
          </p:nvPr>
        </p:nvSpPr>
        <p:spPr>
          <a:xfrm>
            <a:off x="4786910" y="2119910"/>
            <a:ext cx="2606843" cy="260684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9" name="Google Shape;39;p4"/>
          <p:cNvSpPr txBox="1"/>
          <p:nvPr>
            <p:ph idx="1" type="body"/>
          </p:nvPr>
        </p:nvSpPr>
        <p:spPr>
          <a:xfrm rot="5400000">
            <a:off x="10384004" y="4907717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ortrait Large">
  <p:cSld name="1 Portrait Larg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all, ground, building&#10;&#10;Description automatically generated"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/>
          <p:nvPr/>
        </p:nvSpPr>
        <p:spPr>
          <a:xfrm>
            <a:off x="3793182" y="189000"/>
            <a:ext cx="4605637" cy="6480000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128921" y="549000"/>
            <a:ext cx="3934158" cy="5760000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" name="Google Shape;46;p5"/>
          <p:cNvSpPr/>
          <p:nvPr>
            <p:ph idx="2" type="pic"/>
          </p:nvPr>
        </p:nvSpPr>
        <p:spPr>
          <a:xfrm>
            <a:off x="4786909" y="1256815"/>
            <a:ext cx="2618182" cy="434437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7" name="Google Shape;47;p5"/>
          <p:cNvSpPr txBox="1"/>
          <p:nvPr>
            <p:ph idx="1" type="body"/>
          </p:nvPr>
        </p:nvSpPr>
        <p:spPr>
          <a:xfrm rot="5400000">
            <a:off x="10384004" y="4907717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Square Large">
  <p:cSld name="1 Square Lar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all, ground, building&#10;&#10;Description automatically generated"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" name="Google Shape;51;p6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2856000" y="189000"/>
            <a:ext cx="6480000" cy="6480000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3216000" y="549000"/>
            <a:ext cx="5760000" cy="5760000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Google Shape;54;p6"/>
          <p:cNvSpPr/>
          <p:nvPr>
            <p:ph idx="2" type="pic"/>
          </p:nvPr>
        </p:nvSpPr>
        <p:spPr>
          <a:xfrm>
            <a:off x="3776867" y="1109867"/>
            <a:ext cx="4638269" cy="463826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5" name="Google Shape;55;p6"/>
          <p:cNvSpPr txBox="1"/>
          <p:nvPr>
            <p:ph idx="1" type="body"/>
          </p:nvPr>
        </p:nvSpPr>
        <p:spPr>
          <a:xfrm rot="5400000">
            <a:off x="10384004" y="4907717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Wide Large">
  <p:cSld name="1 Wide Larg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all, ground, building&#10;&#10;Description automatically generated"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352316" y="189000"/>
            <a:ext cx="9487368" cy="6480000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664303" y="549000"/>
            <a:ext cx="8863394" cy="5760000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7"/>
          <p:cNvSpPr/>
          <p:nvPr>
            <p:ph idx="2" type="pic"/>
          </p:nvPr>
        </p:nvSpPr>
        <p:spPr>
          <a:xfrm>
            <a:off x="3009234" y="1829160"/>
            <a:ext cx="6173537" cy="319968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" type="body"/>
          </p:nvPr>
        </p:nvSpPr>
        <p:spPr>
          <a:xfrm rot="5400000">
            <a:off x="10384004" y="4907717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Abstract">
  <p:cSld name="Section Header Abstra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indoor, floor, dome&#10;&#10;Description automatically generated"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6" name="Google Shape;66;p8"/>
          <p:cNvSpPr txBox="1"/>
          <p:nvPr>
            <p:ph type="title"/>
          </p:nvPr>
        </p:nvSpPr>
        <p:spPr>
          <a:xfrm>
            <a:off x="4131325" y="2450444"/>
            <a:ext cx="6951720" cy="17713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b="1"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4131325" y="4379993"/>
            <a:ext cx="6951720" cy="931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8"/>
          <p:cNvSpPr/>
          <p:nvPr/>
        </p:nvSpPr>
        <p:spPr>
          <a:xfrm>
            <a:off x="1299409" y="2179840"/>
            <a:ext cx="2498321" cy="2498321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1460083" y="2351291"/>
            <a:ext cx="2176973" cy="2155419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8"/>
          <p:cNvSpPr/>
          <p:nvPr>
            <p:ph idx="2" type="pic"/>
          </p:nvPr>
        </p:nvSpPr>
        <p:spPr>
          <a:xfrm>
            <a:off x="1654442" y="2534873"/>
            <a:ext cx="1788254" cy="178825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X Square Small">
  <p:cSld name="3 X Square Small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indoor, floor, dome&#10;&#10;Description automatically generated"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3" name="Google Shape;73;p9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/>
          <p:nvPr/>
        </p:nvSpPr>
        <p:spPr>
          <a:xfrm>
            <a:off x="1063531" y="2179840"/>
            <a:ext cx="2498321" cy="2498321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1224205" y="2351291"/>
            <a:ext cx="2176973" cy="2155419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4846840" y="2179840"/>
            <a:ext cx="2498321" cy="2498321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5007514" y="2351291"/>
            <a:ext cx="2176973" cy="2155419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8630149" y="2179840"/>
            <a:ext cx="2498321" cy="2498321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8790823" y="2351291"/>
            <a:ext cx="2176973" cy="2155419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80;p9"/>
          <p:cNvSpPr/>
          <p:nvPr>
            <p:ph idx="2" type="pic"/>
          </p:nvPr>
        </p:nvSpPr>
        <p:spPr>
          <a:xfrm>
            <a:off x="1418564" y="2534873"/>
            <a:ext cx="1788254" cy="178825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9"/>
          <p:cNvSpPr/>
          <p:nvPr>
            <p:ph idx="3" type="pic"/>
          </p:nvPr>
        </p:nvSpPr>
        <p:spPr>
          <a:xfrm>
            <a:off x="5201873" y="2534873"/>
            <a:ext cx="1788254" cy="178825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2" name="Google Shape;82;p9"/>
          <p:cNvSpPr/>
          <p:nvPr>
            <p:ph idx="4" type="pic"/>
          </p:nvPr>
        </p:nvSpPr>
        <p:spPr>
          <a:xfrm>
            <a:off x="8985182" y="2534873"/>
            <a:ext cx="1788254" cy="178825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p9"/>
          <p:cNvSpPr txBox="1"/>
          <p:nvPr>
            <p:ph idx="1" type="body"/>
          </p:nvPr>
        </p:nvSpPr>
        <p:spPr>
          <a:xfrm rot="5400000">
            <a:off x="10476438" y="3288386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5" type="body"/>
          </p:nvPr>
        </p:nvSpPr>
        <p:spPr>
          <a:xfrm rot="5400000">
            <a:off x="6711071" y="3288387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6" type="body"/>
          </p:nvPr>
        </p:nvSpPr>
        <p:spPr>
          <a:xfrm rot="5400000">
            <a:off x="2909819" y="3288388"/>
            <a:ext cx="2013340" cy="78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X Square Large">
  <p:cSld name="2 X Square Larg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indoor, floor, dome&#10;&#10;Description automatically generated" id="87" name="Google Shape;8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8" name="Google Shape;88;p10"/>
          <p:cNvSpPr/>
          <p:nvPr/>
        </p:nvSpPr>
        <p:spPr>
          <a:xfrm>
            <a:off x="1349021" y="1417214"/>
            <a:ext cx="4023571" cy="4023571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1607788" y="1693338"/>
            <a:ext cx="3506036" cy="3471323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6855638" y="1417214"/>
            <a:ext cx="4023571" cy="4023571"/>
          </a:xfrm>
          <a:prstGeom prst="roundRect">
            <a:avLst>
              <a:gd fmla="val 305" name="adj"/>
            </a:avLst>
          </a:prstGeom>
          <a:solidFill>
            <a:srgbClr val="26262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7114405" y="1693338"/>
            <a:ext cx="3506036" cy="3471323"/>
          </a:xfrm>
          <a:prstGeom prst="roundRect">
            <a:avLst>
              <a:gd fmla="val 44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2" name="Google Shape;92;p10"/>
          <p:cNvSpPr/>
          <p:nvPr>
            <p:ph idx="2" type="pic"/>
          </p:nvPr>
        </p:nvSpPr>
        <p:spPr>
          <a:xfrm>
            <a:off x="1920806" y="1988999"/>
            <a:ext cx="2880001" cy="28800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3" name="Google Shape;93;p10"/>
          <p:cNvSpPr/>
          <p:nvPr>
            <p:ph idx="3" type="pic"/>
          </p:nvPr>
        </p:nvSpPr>
        <p:spPr>
          <a:xfrm>
            <a:off x="7427423" y="1988999"/>
            <a:ext cx="2880001" cy="28800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" type="body"/>
          </p:nvPr>
        </p:nvSpPr>
        <p:spPr>
          <a:xfrm rot="5400000">
            <a:off x="10434954" y="4061104"/>
            <a:ext cx="1843474" cy="954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0"/>
          <p:cNvSpPr txBox="1"/>
          <p:nvPr>
            <p:ph idx="4" type="body"/>
          </p:nvPr>
        </p:nvSpPr>
        <p:spPr>
          <a:xfrm rot="5400000">
            <a:off x="4928339" y="4061103"/>
            <a:ext cx="1843471" cy="954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type="ctrTitle"/>
          </p:nvPr>
        </p:nvSpPr>
        <p:spPr>
          <a:xfrm>
            <a:off x="7349706" y="1373570"/>
            <a:ext cx="384450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Portraying Jesus’*</a:t>
            </a:r>
            <a:br>
              <a:rPr lang="en-US"/>
            </a:br>
            <a:r>
              <a:rPr lang="en-US"/>
              <a:t>Resurrection</a:t>
            </a:r>
            <a:endParaRPr/>
          </a:p>
        </p:txBody>
      </p:sp>
      <p:sp>
        <p:nvSpPr>
          <p:cNvPr id="195" name="Google Shape;195;p19"/>
          <p:cNvSpPr txBox="1"/>
          <p:nvPr>
            <p:ph idx="1" type="subTitle"/>
          </p:nvPr>
        </p:nvSpPr>
        <p:spPr>
          <a:xfrm>
            <a:off x="7349706" y="3853245"/>
            <a:ext cx="3844506" cy="81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*and others’?</a:t>
            </a:r>
            <a:endParaRPr/>
          </a:p>
        </p:txBody>
      </p:sp>
      <p:sp>
        <p:nvSpPr>
          <p:cNvPr id="196" name="Google Shape;196;p19"/>
          <p:cNvSpPr txBox="1"/>
          <p:nvPr>
            <p:ph idx="3" type="body"/>
          </p:nvPr>
        </p:nvSpPr>
        <p:spPr>
          <a:xfrm>
            <a:off x="7350125" y="4976130"/>
            <a:ext cx="3843338" cy="303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Dr. Rick Jordan</a:t>
            </a:r>
            <a:endParaRPr/>
          </a:p>
        </p:txBody>
      </p:sp>
      <p:cxnSp>
        <p:nvCxnSpPr>
          <p:cNvPr id="197" name="Google Shape;197;p19"/>
          <p:cNvCxnSpPr/>
          <p:nvPr/>
        </p:nvCxnSpPr>
        <p:spPr>
          <a:xfrm>
            <a:off x="7480055" y="4769976"/>
            <a:ext cx="317665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diamond"/>
            <a:tailEnd len="sm" w="sm" type="diamond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cxnSp>
      <p:sp>
        <p:nvSpPr>
          <p:cNvPr id="198" name="Google Shape;198;p19"/>
          <p:cNvSpPr txBox="1"/>
          <p:nvPr>
            <p:ph idx="10" type="dt"/>
          </p:nvPr>
        </p:nvSpPr>
        <p:spPr>
          <a:xfrm>
            <a:off x="7349706" y="5352881"/>
            <a:ext cx="3844506" cy="249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870" l="0" r="0" t="17870"/>
          <a:stretch/>
        </p:blipFill>
        <p:spPr>
          <a:xfrm>
            <a:off x="997788" y="1679494"/>
            <a:ext cx="5470138" cy="329663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3" name="Google Shape;283;p28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1087 AD Exultet Scroll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Jesus prepares to leave Hades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Jesus holds Adam’s wrist as others reach to Christ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Hades is “merged” with Hell’s flames</a:t>
            </a:r>
            <a:endParaRPr/>
          </a:p>
          <a:p>
            <a:pPr indent="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/>
          </a:p>
        </p:txBody>
      </p:sp>
      <p:pic>
        <p:nvPicPr>
          <p:cNvPr id="284" name="Google Shape;284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" l="1570" r="9661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1" name="Google Shape;291;p29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2" name="Google Shape;292;p29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/>
              <a:t>1087 AD Exultet Scroll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/>
              <a:t>Jesus prepares to resurrect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/>
              <a:t>Jesus holds Adam’s wrist as he leads humanity from the grave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/>
              <a:t>Hades lays defeated under Jesus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/>
              <a:t>“Anastasis and Resurrection are both present, but in this final step they are now separated into two events in the West, while in the East they always remain a single event.” (p. 149)</a:t>
            </a:r>
            <a:endParaRPr/>
          </a:p>
          <a:p>
            <a:pPr indent="129222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/>
          </a:p>
        </p:txBody>
      </p:sp>
      <p:pic>
        <p:nvPicPr>
          <p:cNvPr id="293" name="Google Shape;293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983" r="2982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0" name="Google Shape;300;p30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1" name="Google Shape;301;p30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2015 photo of May Day military parade on Red Square, Moscow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St. Basil’s Cathedral to the right (restored in 1990s after Stalin’s destruction in 1930s)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Note icon on The Resurrection Gate (circled in green)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id="302" name="Google Shape;302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" l="12820" r="18471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9" name="Google Shape;309;p31"/>
          <p:cNvSpPr txBox="1"/>
          <p:nvPr>
            <p:ph idx="1" type="body"/>
          </p:nvPr>
        </p:nvSpPr>
        <p:spPr>
          <a:xfrm>
            <a:off x="836680" y="2405067"/>
            <a:ext cx="6002110" cy="3729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A fourfold emphasis on the unity of crucifixion and resurrrection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Split open earth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Cross inscribed halo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Jesus stands on the busted and crossed gates of Hades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Jesus holds a cross and has scars from the crucifixion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Jesus grasps Adam’s wrist as Eve and others watch</a:t>
            </a:r>
            <a:endParaRPr/>
          </a:p>
          <a:p>
            <a:pPr indent="1270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310" name="Google Shape;310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467" l="0" r="0" t="1467"/>
          <a:stretch/>
        </p:blipFill>
        <p:spPr>
          <a:xfrm>
            <a:off x="7000500" y="2196250"/>
            <a:ext cx="5122344" cy="37290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7" name="Google Shape;317;p32"/>
          <p:cNvSpPr txBox="1"/>
          <p:nvPr>
            <p:ph idx="1" type="body"/>
          </p:nvPr>
        </p:nvSpPr>
        <p:spPr>
          <a:xfrm>
            <a:off x="4602480" y="4277360"/>
            <a:ext cx="1227958" cy="185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318" name="Google Shape;318;p32"/>
          <p:cNvPicPr preferRelativeResize="0"/>
          <p:nvPr/>
        </p:nvPicPr>
        <p:blipFill rotWithShape="1">
          <a:blip r:embed="rId3">
            <a:alphaModFix/>
          </a:blip>
          <a:srcRect b="0" l="650" r="1549" t="0"/>
          <a:stretch/>
        </p:blipFill>
        <p:spPr>
          <a:xfrm>
            <a:off x="2829016" y="10"/>
            <a:ext cx="6002844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type="title"/>
          </p:nvPr>
        </p:nvSpPr>
        <p:spPr>
          <a:xfrm>
            <a:off x="4131325" y="2450444"/>
            <a:ext cx="6951720" cy="17713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lang="en-US"/>
              <a:t>Resurrecting Easter: </a:t>
            </a:r>
            <a:br>
              <a:rPr lang="en-US"/>
            </a:br>
            <a:r>
              <a:rPr lang="en-US"/>
              <a:t>How the West Lost and the East Kept the Original Easter Vision</a:t>
            </a:r>
            <a:endParaRPr/>
          </a:p>
        </p:txBody>
      </p:sp>
      <p:sp>
        <p:nvSpPr>
          <p:cNvPr id="206" name="Google Shape;206;p20"/>
          <p:cNvSpPr txBox="1"/>
          <p:nvPr>
            <p:ph idx="1" type="body"/>
          </p:nvPr>
        </p:nvSpPr>
        <p:spPr>
          <a:xfrm>
            <a:off x="4131324" y="4379993"/>
            <a:ext cx="7331669" cy="931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John Dominic Crossan and Sarah Sexton Crossan</a:t>
            </a:r>
            <a:endParaRPr/>
          </a:p>
        </p:txBody>
      </p:sp>
      <p:cxnSp>
        <p:nvCxnSpPr>
          <p:cNvPr id="207" name="Google Shape;207;p20"/>
          <p:cNvCxnSpPr/>
          <p:nvPr/>
        </p:nvCxnSpPr>
        <p:spPr>
          <a:xfrm>
            <a:off x="4243266" y="4300881"/>
            <a:ext cx="317665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diamond"/>
            <a:tailEnd len="sm" w="sm" type="diamond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cxnSp>
      <p:pic>
        <p:nvPicPr>
          <p:cNvPr id="208" name="Google Shape;208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279" l="0" r="0" t="5280"/>
          <a:stretch/>
        </p:blipFill>
        <p:spPr>
          <a:xfrm>
            <a:off x="1176677" y="2347107"/>
            <a:ext cx="2163786" cy="216378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5" name="Google Shape;215;p21"/>
          <p:cNvSpPr/>
          <p:nvPr/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/>
          <p:nvPr>
            <p:ph idx="1" type="body"/>
          </p:nvPr>
        </p:nvSpPr>
        <p:spPr>
          <a:xfrm>
            <a:off x="411479" y="2688336"/>
            <a:ext cx="4498848" cy="3584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The first Easter image is derived from the story of the guarded tomb found only in Matthew’s Gospel. (p. 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Jesus is not physically present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Jesus is represented by the Chi-Rho symbol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One guard sleeps, one guard observes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(Image and description on p. 26f.)</a:t>
            </a:r>
            <a:endParaRPr/>
          </a:p>
        </p:txBody>
      </p:sp>
      <p:pic>
        <p:nvPicPr>
          <p:cNvPr id="218" name="Google Shape;218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444" l="0" r="1" t="2129"/>
          <a:stretch/>
        </p:blipFill>
        <p:spPr>
          <a:xfrm>
            <a:off x="5308052" y="10"/>
            <a:ext cx="6883948" cy="685799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rotWithShape="0" algn="r" dir="10800000" dist="38100">
              <a:srgbClr val="D8D8D8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6" name="Google Shape;226;p22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1181 AD copper engraving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A physical representation of Jesus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Jesus is preparing to exit the tomb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3 guards – one sleeps, one cowers in fear, one witnesses</a:t>
            </a:r>
            <a:endParaRPr/>
          </a:p>
        </p:txBody>
      </p:sp>
      <p:pic>
        <p:nvPicPr>
          <p:cNvPr id="227" name="Google Shape;227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500" l="0" r="0" t="8501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4" name="Google Shape;234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" l="6969" r="16037" t="0"/>
          <a:stretch/>
        </p:blipFill>
        <p:spPr>
          <a:xfrm>
            <a:off x="3242695" y="10"/>
            <a:ext cx="8949307" cy="685799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35" name="Google Shape;235;p23"/>
          <p:cNvSpPr/>
          <p:nvPr/>
        </p:nvSpPr>
        <p:spPr>
          <a:xfrm>
            <a:off x="-1" y="0"/>
            <a:ext cx="4455673" cy="6858000"/>
          </a:xfrm>
          <a:custGeom>
            <a:rect b="b" l="l" r="r" t="t"/>
            <a:pathLst>
              <a:path extrusionOk="0" h="6858000" w="4455673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D5D5D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0" y="0"/>
            <a:ext cx="4446529" cy="6858000"/>
          </a:xfrm>
          <a:custGeom>
            <a:rect b="b" l="l" r="r" t="t"/>
            <a:pathLst>
              <a:path extrusionOk="0" h="6858000" w="4446529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3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3"/>
          <p:cNvSpPr txBox="1"/>
          <p:nvPr>
            <p:ph idx="1" type="body"/>
          </p:nvPr>
        </p:nvSpPr>
        <p:spPr>
          <a:xfrm>
            <a:off x="371094" y="2718054"/>
            <a:ext cx="3438906" cy="3207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/>
              <a:t>1250 AD images of the Apostles’ Creed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/>
              <a:t>A physical, wounded Jesus sits on top of his sepulcher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/>
              <a:t>One guard sleeps, one is awake</a:t>
            </a:r>
            <a:endParaRPr/>
          </a:p>
          <a:p>
            <a:pPr indent="10795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7" name="Google Shape;247;p24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Jesus is not physically present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Tomb is modeled on a Jerusalem grave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Door of the tomb is shattered open – from the inside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Two Marys and two guards</a:t>
            </a:r>
            <a:endParaRPr/>
          </a:p>
        </p:txBody>
      </p:sp>
      <p:pic>
        <p:nvPicPr>
          <p:cNvPr id="248" name="Google Shape;248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757" r="14498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64327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6" name="Google Shape;256;p25"/>
          <p:cNvSpPr txBox="1"/>
          <p:nvPr>
            <p:ph idx="1" type="body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707  AD fresco in Rome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A physical representation of Jesus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Jesus graps the hand of Adam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Eve is with Adam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A personified Hades is stepped on by Jesus as Hades attempts to keep Adam and Eve from leaving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See 1 Peter 3:18-19 and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Matthew 27:51b-53.</a:t>
            </a:r>
            <a:endParaRPr/>
          </a:p>
        </p:txBody>
      </p:sp>
      <p:pic>
        <p:nvPicPr>
          <p:cNvPr id="257" name="Google Shape;257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794" l="0" r="0" t="9795"/>
          <a:stretch/>
        </p:blipFill>
        <p:spPr>
          <a:xfrm>
            <a:off x="5370007" y="1337552"/>
            <a:ext cx="6914005" cy="416966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64327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5" name="Google Shape;265;p26"/>
          <p:cNvSpPr txBox="1"/>
          <p:nvPr>
            <p:ph idx="1" type="body"/>
          </p:nvPr>
        </p:nvSpPr>
        <p:spPr>
          <a:xfrm>
            <a:off x="844296" y="2598928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1500s exterior of church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A physical representation of Jesus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Jesus is preparing to exit the tomb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Jesus has the hand of Adam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Others in the painting include David, Solomon, Eve, John the Baptist and others</a:t>
            </a:r>
            <a:endParaRPr/>
          </a:p>
        </p:txBody>
      </p:sp>
      <p:pic>
        <p:nvPicPr>
          <p:cNvPr id="266" name="Google Shape;266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794" l="0" r="0" t="9795"/>
          <a:stretch/>
        </p:blipFill>
        <p:spPr>
          <a:xfrm>
            <a:off x="6039612" y="1747072"/>
            <a:ext cx="5577840" cy="336385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4" name="Google Shape;274;p27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840s AD image from the Khludov Psalter in Russia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Jesus prepares to leave the belly of Hades with Adam and Eve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The red caption reads “Christ raising Adam from Hades”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Demons in flight</a:t>
            </a:r>
            <a:endParaRPr/>
          </a:p>
          <a:p>
            <a:pPr indent="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/>
          </a:p>
        </p:txBody>
      </p:sp>
      <p:pic>
        <p:nvPicPr>
          <p:cNvPr id="275" name="Google Shape;275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386" r="12386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